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8" r:id="rId3"/>
    <p:sldId id="428" r:id="rId4"/>
    <p:sldId id="413" r:id="rId5"/>
    <p:sldId id="414" r:id="rId6"/>
    <p:sldId id="429" r:id="rId7"/>
    <p:sldId id="419" r:id="rId8"/>
    <p:sldId id="340" r:id="rId9"/>
  </p:sldIdLst>
  <p:sldSz cx="16002000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6600"/>
    <a:srgbClr val="FF7C8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619" y="62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5.wmf"/><Relationship Id="rId5" Type="http://schemas.openxmlformats.org/officeDocument/2006/relationships/image" Target="../media/image5.w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43250" y="723900"/>
            <a:ext cx="986790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5443538"/>
            <a:ext cx="200025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36850" y="4343400"/>
            <a:ext cx="10744200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MOÂN TIEÁNG VIEÄT LÔÙP 1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rPr>
              <a:t>Baøi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rPr>
              <a:t> 48: at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rPr>
              <a:t>aêt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rPr>
              <a:t>aât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Arial" pitchFamily="34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38400" y="2057400"/>
            <a:ext cx="11277600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14600" y="7200900"/>
            <a:ext cx="587375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viên:Nguyễn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Son</a:t>
            </a: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1E 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5964238"/>
            <a:ext cx="55213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76325" y="354013"/>
            <a:ext cx="2081213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83357" y="434181"/>
            <a:ext cx="208915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316538" y="1447800"/>
            <a:ext cx="5884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2909550" y="984250"/>
            <a:ext cx="1449388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06663" y="5964238"/>
            <a:ext cx="139223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295401" y="8077200"/>
            <a:ext cx="1348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rPr>
              <a:t>Nam b</a:t>
            </a:r>
            <a:r>
              <a:rPr lang="en-US" sz="4400" b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rPr>
              <a:t>aét</a:t>
            </a:r>
            <a:r>
              <a:rPr lang="en-US" sz="4400" b="1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rPr>
              <a:t> nhòp cho t</a:t>
            </a:r>
            <a:r>
              <a:rPr lang="en-US" sz="4400" b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rPr>
              <a:t>aát</a:t>
            </a:r>
            <a:r>
              <a:rPr lang="en-US" sz="4400" b="1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rPr>
              <a:t> caû caùc baïn h</a:t>
            </a:r>
            <a:r>
              <a:rPr lang="en-US" sz="4400" b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rPr>
              <a:t>aùt</a:t>
            </a:r>
            <a:r>
              <a:rPr lang="en-US" sz="4400" b="1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VNI-Avo" pitchFamily="2" charset="0"/>
              <a:ea typeface="Arial-Rounded" panose="020B0500000000000000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359"/>
            <a:ext cx="15240000" cy="761975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310814" y="2078441"/>
            <a:ext cx="12843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43653" y="2037673"/>
            <a:ext cx="1329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aêt</a:t>
            </a:r>
            <a:endParaRPr lang="en-US" sz="88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931271" y="2037673"/>
            <a:ext cx="1329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aât</a:t>
            </a:r>
            <a:endParaRPr lang="en-US" sz="88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37342" r="88761" b="56920"/>
          <a:stretch/>
        </p:blipFill>
        <p:spPr bwMode="auto">
          <a:xfrm>
            <a:off x="1676400" y="2037673"/>
            <a:ext cx="1493448" cy="70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51194" y="2038350"/>
            <a:ext cx="5261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03294" y="2095500"/>
            <a:ext cx="5261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732444" y="2038350"/>
            <a:ext cx="5261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2071775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8" grpId="0"/>
      <p:bldP spid="49" grpId="0"/>
      <p:bldP spid="2" grpId="0"/>
      <p:bldP spid="31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516721"/>
              </p:ext>
            </p:extLst>
          </p:nvPr>
        </p:nvGraphicFramePr>
        <p:xfrm>
          <a:off x="5485205" y="3337986"/>
          <a:ext cx="5266196" cy="211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6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BE3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B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374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B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310814" y="2078441"/>
            <a:ext cx="934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07135" y="3337986"/>
            <a:ext cx="934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70895" y="3337986"/>
            <a:ext cx="6479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62800" y="4425520"/>
            <a:ext cx="1428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h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</a:t>
            </a:r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ù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t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64391" y="6045874"/>
            <a:ext cx="1221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baùt</a:t>
            </a:r>
            <a:endParaRPr lang="en-US" sz="4800" b="1" dirty="0">
              <a:solidFill>
                <a:srgbClr val="0000CC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1791" y="6045874"/>
            <a:ext cx="958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laït</a:t>
            </a:r>
            <a:endParaRPr lang="en-US" sz="4800" b="1" dirty="0">
              <a:solidFill>
                <a:srgbClr val="0000CC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98191" y="6045874"/>
            <a:ext cx="1087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saét</a:t>
            </a:r>
            <a:endParaRPr lang="en-US" sz="4800" b="1" dirty="0">
              <a:solidFill>
                <a:srgbClr val="0000CC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03191" y="6045873"/>
            <a:ext cx="1221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gaët</a:t>
            </a:r>
            <a:endParaRPr lang="en-US" sz="4800" b="1" dirty="0">
              <a:solidFill>
                <a:srgbClr val="0000CC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287000" y="6045872"/>
            <a:ext cx="1221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ñaát</a:t>
            </a:r>
            <a:endParaRPr lang="en-US" sz="4800" b="1" dirty="0">
              <a:solidFill>
                <a:srgbClr val="0000CC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268200" y="6045871"/>
            <a:ext cx="1221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gaät</a:t>
            </a:r>
            <a:endParaRPr lang="en-US" sz="4800" b="1" dirty="0">
              <a:solidFill>
                <a:srgbClr val="0000CC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43653" y="2037673"/>
            <a:ext cx="965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aêt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931271" y="2037673"/>
            <a:ext cx="965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aât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37342" r="88761" b="56920"/>
          <a:stretch/>
        </p:blipFill>
        <p:spPr bwMode="auto">
          <a:xfrm>
            <a:off x="1676400" y="2037673"/>
            <a:ext cx="1493448" cy="70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082961" y="6051887"/>
            <a:ext cx="784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92711" y="6057900"/>
            <a:ext cx="784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67500" y="6057900"/>
            <a:ext cx="808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aêt</a:t>
            </a:r>
            <a:endParaRPr lang="en-US" sz="48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16765" y="6057900"/>
            <a:ext cx="808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aêt</a:t>
            </a:r>
            <a:endParaRPr lang="en-US" sz="48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36065" y="6046053"/>
            <a:ext cx="808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aât</a:t>
            </a:r>
            <a:endParaRPr lang="en-US" sz="48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679165" y="6046053"/>
            <a:ext cx="808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aât</a:t>
            </a:r>
            <a:endParaRPr lang="en-US" sz="48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554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8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25" grpId="0"/>
      <p:bldP spid="26" grpId="0"/>
      <p:bldP spid="27" grpId="0"/>
      <p:bldP spid="32" grpId="0"/>
      <p:bldP spid="35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1008" y="6497401"/>
            <a:ext cx="2387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baõi caùt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05600" y="6497401"/>
            <a:ext cx="2529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maët</a:t>
            </a:r>
            <a:r>
              <a:rPr lang="en-US" sz="4800" b="1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trôøi</a:t>
            </a:r>
            <a:endParaRPr lang="en-US" sz="4800" b="1" dirty="0">
              <a:solidFill>
                <a:srgbClr val="0000CC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05412" y="6497400"/>
            <a:ext cx="2536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baät</a:t>
            </a:r>
            <a:r>
              <a:rPr lang="en-US" sz="4800" b="1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löûa</a:t>
            </a:r>
            <a:r>
              <a:rPr lang="en-US" sz="4800" b="1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22" y="3975488"/>
            <a:ext cx="3641608" cy="2425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870" y="3810000"/>
            <a:ext cx="2638494" cy="2638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26" y="3975487"/>
            <a:ext cx="3855972" cy="2425311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37342" r="88761" b="56920"/>
          <a:stretch/>
        </p:blipFill>
        <p:spPr bwMode="auto">
          <a:xfrm>
            <a:off x="1676400" y="2037673"/>
            <a:ext cx="1493448" cy="70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829050" y="6503253"/>
            <a:ext cx="784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68965" y="6503253"/>
            <a:ext cx="808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aêt</a:t>
            </a:r>
            <a:endParaRPr lang="en-US" sz="48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15800" y="6503253"/>
            <a:ext cx="808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aât</a:t>
            </a:r>
            <a:endParaRPr lang="en-US" sz="48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553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0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883092"/>
              </p:ext>
            </p:extLst>
          </p:nvPr>
        </p:nvGraphicFramePr>
        <p:xfrm>
          <a:off x="5485205" y="3337986"/>
          <a:ext cx="5266196" cy="211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6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BE3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B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374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B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310814" y="2078441"/>
            <a:ext cx="934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07135" y="3337986"/>
            <a:ext cx="934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70895" y="3337986"/>
            <a:ext cx="6479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62800" y="4425520"/>
            <a:ext cx="1428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h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</a:t>
            </a:r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ù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t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64391" y="6045874"/>
            <a:ext cx="1221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baùt</a:t>
            </a:r>
            <a:endParaRPr lang="en-US" sz="4800" b="1" dirty="0">
              <a:solidFill>
                <a:srgbClr val="0000CC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1791" y="6045874"/>
            <a:ext cx="958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laït</a:t>
            </a:r>
            <a:endParaRPr lang="en-US" sz="4800" b="1" dirty="0">
              <a:solidFill>
                <a:srgbClr val="0000CC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98191" y="6045874"/>
            <a:ext cx="1087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saét</a:t>
            </a:r>
            <a:endParaRPr lang="en-US" sz="4800" b="1" dirty="0">
              <a:solidFill>
                <a:srgbClr val="0000CC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03191" y="6045873"/>
            <a:ext cx="1221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gaët</a:t>
            </a:r>
            <a:endParaRPr lang="en-US" sz="4800" b="1" dirty="0">
              <a:solidFill>
                <a:srgbClr val="0000CC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287000" y="6045872"/>
            <a:ext cx="1221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ñaát</a:t>
            </a:r>
            <a:endParaRPr lang="en-US" sz="4800" b="1" dirty="0">
              <a:solidFill>
                <a:srgbClr val="0000CC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268200" y="6045871"/>
            <a:ext cx="1221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gaät</a:t>
            </a:r>
            <a:endParaRPr lang="en-US" sz="4800" b="1" dirty="0">
              <a:solidFill>
                <a:srgbClr val="0000CC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43653" y="2037673"/>
            <a:ext cx="965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aêt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931271" y="2037673"/>
            <a:ext cx="965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aât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37342" r="88761" b="56920"/>
          <a:stretch/>
        </p:blipFill>
        <p:spPr bwMode="auto">
          <a:xfrm>
            <a:off x="1676400" y="2037673"/>
            <a:ext cx="1493448" cy="70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261008" y="7170003"/>
            <a:ext cx="2387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baõi</a:t>
            </a:r>
            <a:r>
              <a:rPr lang="en-US" sz="4800" b="1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caùt</a:t>
            </a:r>
            <a:endParaRPr lang="en-US" sz="4800" b="1" dirty="0">
              <a:solidFill>
                <a:srgbClr val="0000CC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05600" y="7170003"/>
            <a:ext cx="2529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maët trôøi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705412" y="7170002"/>
            <a:ext cx="2536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baät löûa </a:t>
            </a:r>
          </a:p>
        </p:txBody>
      </p:sp>
    </p:spTree>
    <p:extLst>
      <p:ext uri="{BB962C8B-B14F-4D97-AF65-F5344CB8AC3E}">
        <p14:creationId xmlns:p14="http://schemas.microsoft.com/office/powerpoint/2010/main" val="443865386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" t="46624" r="88329" b="47883"/>
          <a:stretch/>
        </p:blipFill>
        <p:spPr bwMode="auto">
          <a:xfrm>
            <a:off x="1295400" y="2362201"/>
            <a:ext cx="1600200" cy="67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52751" r="53916" b="31747"/>
          <a:stretch/>
        </p:blipFill>
        <p:spPr bwMode="auto">
          <a:xfrm>
            <a:off x="838200" y="5354209"/>
            <a:ext cx="14706600" cy="316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507201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88938"/>
            <a:ext cx="14668500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6375" y="3657600"/>
            <a:ext cx="153543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20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788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563" y="6604000"/>
            <a:ext cx="350043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9602</TotalTime>
  <Words>109</Words>
  <Application>Microsoft Office PowerPoint</Application>
  <PresentationFormat>Custom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Administrator</cp:lastModifiedBy>
  <cp:revision>975</cp:revision>
  <dcterms:created xsi:type="dcterms:W3CDTF">2008-09-09T22:52:10Z</dcterms:created>
  <dcterms:modified xsi:type="dcterms:W3CDTF">2024-11-21T00:57:34Z</dcterms:modified>
</cp:coreProperties>
</file>